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2"/>
    <p:sldId id="288" r:id="rId3"/>
    <p:sldId id="289" r:id="rId4"/>
  </p:sldIdLst>
  <p:sldSz cx="7556500" cy="10693400"/>
  <p:notesSz cx="7556500" cy="10693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315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10311" y="1927605"/>
            <a:ext cx="6142227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444" y="0"/>
            <a:ext cx="7507789" cy="106923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310" y="1927605"/>
            <a:ext cx="6142228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맑은 고딕"/>
                <a:cs typeface="맑은 고딕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9924" y="2603245"/>
            <a:ext cx="6075680" cy="6405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39946" y="9828197"/>
            <a:ext cx="293370" cy="250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839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xfrm>
            <a:off x="3639946" y="9161194"/>
            <a:ext cx="293370" cy="250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39"/>
              </a:lnSpc>
            </a:pPr>
            <a:r>
              <a:rPr spc="-5" dirty="0"/>
              <a:t>31</a:t>
            </a:r>
          </a:p>
        </p:txBody>
      </p:sp>
      <p:sp>
        <p:nvSpPr>
          <p:cNvPr id="31" name="object 4">
            <a:extLst>
              <a:ext uri="{FF2B5EF4-FFF2-40B4-BE49-F238E27FC236}">
                <a16:creationId xmlns:a16="http://schemas.microsoft.com/office/drawing/2014/main" id="{88D430B0-9ACC-B101-6649-C72567617D40}"/>
              </a:ext>
            </a:extLst>
          </p:cNvPr>
          <p:cNvSpPr txBox="1"/>
          <p:nvPr/>
        </p:nvSpPr>
        <p:spPr>
          <a:xfrm>
            <a:off x="1787398" y="4400677"/>
            <a:ext cx="974090" cy="461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1:</a:t>
            </a:r>
            <a:r>
              <a:rPr sz="1050" spc="225" dirty="0">
                <a:latin typeface="Times New Roman"/>
                <a:cs typeface="Times New Roman"/>
              </a:rPr>
              <a:t> </a:t>
            </a:r>
            <a:r>
              <a:rPr sz="1050" spc="5" dirty="0">
                <a:latin typeface="바탕"/>
                <a:cs typeface="바탕"/>
              </a:rPr>
              <a:t>시계</a:t>
            </a:r>
            <a:r>
              <a:rPr sz="1050" spc="140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&amp;</a:t>
            </a:r>
            <a:r>
              <a:rPr sz="1050" spc="14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날짜</a:t>
            </a:r>
            <a:endParaRPr sz="1050">
              <a:latin typeface="바탕"/>
              <a:cs typeface="바탕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050" dirty="0">
                <a:latin typeface="Times New Roman"/>
                <a:cs typeface="Times New Roman"/>
              </a:rPr>
              <a:t>3:</a:t>
            </a:r>
            <a:r>
              <a:rPr sz="1050" spc="2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바탕"/>
                <a:cs typeface="바탕"/>
              </a:rPr>
              <a:t>상태표시</a:t>
            </a:r>
            <a:r>
              <a:rPr sz="1050" spc="130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바</a:t>
            </a:r>
            <a:endParaRPr sz="1050">
              <a:latin typeface="바탕"/>
              <a:cs typeface="바탕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93F6D55C-5BC2-A48C-B546-1B893E041FF1}"/>
              </a:ext>
            </a:extLst>
          </p:cNvPr>
          <p:cNvSpPr txBox="1"/>
          <p:nvPr/>
        </p:nvSpPr>
        <p:spPr>
          <a:xfrm>
            <a:off x="3070986" y="4400677"/>
            <a:ext cx="1017905" cy="461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2:</a:t>
            </a:r>
            <a:r>
              <a:rPr sz="1050" spc="210" dirty="0">
                <a:latin typeface="Times New Roman"/>
                <a:cs typeface="Times New Roman"/>
              </a:rPr>
              <a:t> </a:t>
            </a:r>
            <a:r>
              <a:rPr sz="1050" spc="5" dirty="0">
                <a:latin typeface="바탕"/>
                <a:cs typeface="바탕"/>
              </a:rPr>
              <a:t>메인</a:t>
            </a:r>
            <a:r>
              <a:rPr sz="1050" spc="130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툴바</a:t>
            </a:r>
            <a:endParaRPr sz="1050">
              <a:latin typeface="바탕"/>
              <a:cs typeface="바탕"/>
            </a:endParaRPr>
          </a:p>
          <a:p>
            <a:pPr marL="33655">
              <a:lnSpc>
                <a:spcPct val="100000"/>
              </a:lnSpc>
              <a:spcBef>
                <a:spcPts val="900"/>
              </a:spcBef>
            </a:pPr>
            <a:r>
              <a:rPr sz="1050" dirty="0">
                <a:latin typeface="Times New Roman"/>
                <a:cs typeface="Times New Roman"/>
              </a:rPr>
              <a:t>4:</a:t>
            </a:r>
            <a:r>
              <a:rPr sz="1050" spc="215" dirty="0">
                <a:latin typeface="Times New Roman"/>
                <a:cs typeface="Times New Roman"/>
              </a:rPr>
              <a:t> </a:t>
            </a:r>
            <a:r>
              <a:rPr sz="1050" spc="5" dirty="0">
                <a:latin typeface="바탕"/>
                <a:cs typeface="바탕"/>
              </a:rPr>
              <a:t>플로팅</a:t>
            </a:r>
            <a:r>
              <a:rPr sz="1050" spc="140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툴</a:t>
            </a:r>
            <a:r>
              <a:rPr sz="1050" spc="13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바</a:t>
            </a:r>
            <a:endParaRPr sz="1050">
              <a:latin typeface="바탕"/>
              <a:cs typeface="바탕"/>
            </a:endParaRPr>
          </a:p>
        </p:txBody>
      </p:sp>
      <p:grpSp>
        <p:nvGrpSpPr>
          <p:cNvPr id="33" name="object 9">
            <a:extLst>
              <a:ext uri="{FF2B5EF4-FFF2-40B4-BE49-F238E27FC236}">
                <a16:creationId xmlns:a16="http://schemas.microsoft.com/office/drawing/2014/main" id="{C70FA467-9EA2-D95C-20F4-67C157B7F15B}"/>
              </a:ext>
            </a:extLst>
          </p:cNvPr>
          <p:cNvGrpSpPr/>
          <p:nvPr/>
        </p:nvGrpSpPr>
        <p:grpSpPr>
          <a:xfrm>
            <a:off x="1583689" y="1231900"/>
            <a:ext cx="5256530" cy="2819400"/>
            <a:chOff x="1583689" y="1754123"/>
            <a:chExt cx="5256530" cy="2819400"/>
          </a:xfrm>
        </p:grpSpPr>
        <p:pic>
          <p:nvPicPr>
            <p:cNvPr id="34" name="object 10">
              <a:extLst>
                <a:ext uri="{FF2B5EF4-FFF2-40B4-BE49-F238E27FC236}">
                  <a16:creationId xmlns:a16="http://schemas.microsoft.com/office/drawing/2014/main" id="{7BE9CDFD-8E20-4D74-15DA-0BF090D9669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7529" y="1754123"/>
              <a:ext cx="5012563" cy="2819399"/>
            </a:xfrm>
            <a:prstGeom prst="rect">
              <a:avLst/>
            </a:prstGeom>
          </p:spPr>
        </p:pic>
        <p:sp>
          <p:nvSpPr>
            <p:cNvPr id="35" name="object 11">
              <a:extLst>
                <a:ext uri="{FF2B5EF4-FFF2-40B4-BE49-F238E27FC236}">
                  <a16:creationId xmlns:a16="http://schemas.microsoft.com/office/drawing/2014/main" id="{6F0ABB80-669C-2A4A-0415-57347C11A835}"/>
                </a:ext>
              </a:extLst>
            </p:cNvPr>
            <p:cNvSpPr/>
            <p:nvPr/>
          </p:nvSpPr>
          <p:spPr>
            <a:xfrm>
              <a:off x="1828799" y="2114803"/>
              <a:ext cx="4086860" cy="2390775"/>
            </a:xfrm>
            <a:custGeom>
              <a:avLst/>
              <a:gdLst/>
              <a:ahLst/>
              <a:cxnLst/>
              <a:rect l="l" t="t" r="r" b="b"/>
              <a:pathLst>
                <a:path w="4086860" h="2390775">
                  <a:moveTo>
                    <a:pt x="3267710" y="468629"/>
                  </a:moveTo>
                  <a:lnTo>
                    <a:pt x="4086860" y="468629"/>
                  </a:lnTo>
                  <a:lnTo>
                    <a:pt x="4086860" y="0"/>
                  </a:lnTo>
                  <a:lnTo>
                    <a:pt x="3267710" y="0"/>
                  </a:lnTo>
                  <a:lnTo>
                    <a:pt x="3267710" y="468629"/>
                  </a:lnTo>
                  <a:close/>
                </a:path>
                <a:path w="4086860" h="2390775">
                  <a:moveTo>
                    <a:pt x="0" y="2019300"/>
                  </a:moveTo>
                  <a:lnTo>
                    <a:pt x="2162175" y="2019300"/>
                  </a:lnTo>
                  <a:lnTo>
                    <a:pt x="2162175" y="302260"/>
                  </a:lnTo>
                  <a:lnTo>
                    <a:pt x="0" y="302260"/>
                  </a:lnTo>
                  <a:lnTo>
                    <a:pt x="0" y="2019300"/>
                  </a:lnTo>
                  <a:close/>
                </a:path>
                <a:path w="4086860" h="2390775">
                  <a:moveTo>
                    <a:pt x="47625" y="2390775"/>
                  </a:moveTo>
                  <a:lnTo>
                    <a:pt x="834389" y="2390775"/>
                  </a:lnTo>
                  <a:lnTo>
                    <a:pt x="834389" y="2194560"/>
                  </a:lnTo>
                  <a:lnTo>
                    <a:pt x="47625" y="2194560"/>
                  </a:lnTo>
                  <a:lnTo>
                    <a:pt x="47625" y="2390775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>
              <a:extLst>
                <a:ext uri="{FF2B5EF4-FFF2-40B4-BE49-F238E27FC236}">
                  <a16:creationId xmlns:a16="http://schemas.microsoft.com/office/drawing/2014/main" id="{AD229B3C-FEB6-048A-D607-5CAD525A7F5F}"/>
                </a:ext>
              </a:extLst>
            </p:cNvPr>
            <p:cNvSpPr/>
            <p:nvPr/>
          </p:nvSpPr>
          <p:spPr>
            <a:xfrm>
              <a:off x="1590039" y="2114803"/>
              <a:ext cx="3464560" cy="63500"/>
            </a:xfrm>
            <a:custGeom>
              <a:avLst/>
              <a:gdLst/>
              <a:ahLst/>
              <a:cxnLst/>
              <a:rect l="l" t="t" r="r" b="b"/>
              <a:pathLst>
                <a:path w="3464560" h="63500">
                  <a:moveTo>
                    <a:pt x="3464560" y="0"/>
                  </a:moveTo>
                  <a:lnTo>
                    <a:pt x="0" y="63500"/>
                  </a:lnTo>
                </a:path>
              </a:pathLst>
            </a:custGeom>
            <a:ln w="127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13">
            <a:extLst>
              <a:ext uri="{FF2B5EF4-FFF2-40B4-BE49-F238E27FC236}">
                <a16:creationId xmlns:a16="http://schemas.microsoft.com/office/drawing/2014/main" id="{2573D3A0-78AA-51AC-7698-E9B8AC687D12}"/>
              </a:ext>
            </a:extLst>
          </p:cNvPr>
          <p:cNvSpPr txBox="1"/>
          <p:nvPr/>
        </p:nvSpPr>
        <p:spPr>
          <a:xfrm>
            <a:off x="1386586" y="945134"/>
            <a:ext cx="4128770" cy="749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3384">
              <a:lnSpc>
                <a:spcPct val="100000"/>
              </a:lnSpc>
              <a:spcBef>
                <a:spcPts val="105"/>
              </a:spcBef>
            </a:pPr>
            <a:r>
              <a:rPr sz="1050" spc="5" dirty="0">
                <a:latin typeface="바탕"/>
                <a:cs typeface="바탕"/>
              </a:rPr>
              <a:t>화면을</a:t>
            </a:r>
            <a:r>
              <a:rPr sz="1050" spc="155" dirty="0">
                <a:latin typeface="바탕"/>
                <a:cs typeface="바탕"/>
              </a:rPr>
              <a:t> </a:t>
            </a:r>
            <a:r>
              <a:rPr sz="1050" spc="-5" dirty="0">
                <a:latin typeface="바탕"/>
                <a:cs typeface="바탕"/>
              </a:rPr>
              <a:t>터치하면</a:t>
            </a:r>
            <a:r>
              <a:rPr sz="1050" spc="170" dirty="0">
                <a:latin typeface="바탕"/>
                <a:cs typeface="바탕"/>
              </a:rPr>
              <a:t> </a:t>
            </a:r>
            <a:r>
              <a:rPr sz="1050" spc="-5" dirty="0">
                <a:latin typeface="바탕"/>
                <a:cs typeface="바탕"/>
              </a:rPr>
              <a:t>다음</a:t>
            </a:r>
            <a:r>
              <a:rPr sz="1050" spc="155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그림과</a:t>
            </a:r>
            <a:r>
              <a:rPr sz="1050" spc="160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같이</a:t>
            </a:r>
            <a:r>
              <a:rPr sz="1050" spc="15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홈</a:t>
            </a:r>
            <a:r>
              <a:rPr sz="1050" spc="160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화면으로</a:t>
            </a:r>
            <a:r>
              <a:rPr sz="1050" spc="155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이동합니다</a:t>
            </a:r>
            <a:r>
              <a:rPr sz="1050" dirty="0"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5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CADAF0FB-D653-7CD6-6018-4A5B3F42539C}"/>
              </a:ext>
            </a:extLst>
          </p:cNvPr>
          <p:cNvSpPr txBox="1"/>
          <p:nvPr/>
        </p:nvSpPr>
        <p:spPr>
          <a:xfrm>
            <a:off x="1386586" y="2272538"/>
            <a:ext cx="92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9" name="object 15">
            <a:extLst>
              <a:ext uri="{FF2B5EF4-FFF2-40B4-BE49-F238E27FC236}">
                <a16:creationId xmlns:a16="http://schemas.microsoft.com/office/drawing/2014/main" id="{B3DFAD2B-A069-EEBB-11B4-22E410012BA9}"/>
              </a:ext>
            </a:extLst>
          </p:cNvPr>
          <p:cNvSpPr txBox="1"/>
          <p:nvPr/>
        </p:nvSpPr>
        <p:spPr>
          <a:xfrm>
            <a:off x="1386586" y="3801491"/>
            <a:ext cx="927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40" name="object 16">
            <a:extLst>
              <a:ext uri="{FF2B5EF4-FFF2-40B4-BE49-F238E27FC236}">
                <a16:creationId xmlns:a16="http://schemas.microsoft.com/office/drawing/2014/main" id="{1538749E-DC0B-F113-9B04-5C9725D649F3}"/>
              </a:ext>
            </a:extLst>
          </p:cNvPr>
          <p:cNvGrpSpPr/>
          <p:nvPr/>
        </p:nvGrpSpPr>
        <p:grpSpPr>
          <a:xfrm>
            <a:off x="1526539" y="2380615"/>
            <a:ext cx="2828290" cy="1525905"/>
            <a:chOff x="1526539" y="2902838"/>
            <a:chExt cx="2828290" cy="1525905"/>
          </a:xfrm>
        </p:grpSpPr>
        <p:sp>
          <p:nvSpPr>
            <p:cNvPr id="41" name="object 17">
              <a:extLst>
                <a:ext uri="{FF2B5EF4-FFF2-40B4-BE49-F238E27FC236}">
                  <a16:creationId xmlns:a16="http://schemas.microsoft.com/office/drawing/2014/main" id="{92CED759-76A1-BC7A-F125-4861CFE5FCC7}"/>
                </a:ext>
              </a:extLst>
            </p:cNvPr>
            <p:cNvSpPr/>
            <p:nvPr/>
          </p:nvSpPr>
          <p:spPr>
            <a:xfrm>
              <a:off x="1526539" y="2909188"/>
              <a:ext cx="301625" cy="0"/>
            </a:xfrm>
            <a:custGeom>
              <a:avLst/>
              <a:gdLst/>
              <a:ahLst/>
              <a:cxnLst/>
              <a:rect l="l" t="t" r="r" b="b"/>
              <a:pathLst>
                <a:path w="301625">
                  <a:moveTo>
                    <a:pt x="30162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>
              <a:extLst>
                <a:ext uri="{FF2B5EF4-FFF2-40B4-BE49-F238E27FC236}">
                  <a16:creationId xmlns:a16="http://schemas.microsoft.com/office/drawing/2014/main" id="{84F90B34-E2B2-F3AA-AB48-FD6AD2C86614}"/>
                </a:ext>
              </a:extLst>
            </p:cNvPr>
            <p:cNvSpPr/>
            <p:nvPr/>
          </p:nvSpPr>
          <p:spPr>
            <a:xfrm>
              <a:off x="1558924" y="4422393"/>
              <a:ext cx="301625" cy="0"/>
            </a:xfrm>
            <a:custGeom>
              <a:avLst/>
              <a:gdLst/>
              <a:ahLst/>
              <a:cxnLst/>
              <a:rect l="l" t="t" r="r" b="b"/>
              <a:pathLst>
                <a:path w="301625">
                  <a:moveTo>
                    <a:pt x="301625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>
              <a:extLst>
                <a:ext uri="{FF2B5EF4-FFF2-40B4-BE49-F238E27FC236}">
                  <a16:creationId xmlns:a16="http://schemas.microsoft.com/office/drawing/2014/main" id="{9A87A9D2-9DA1-D6A3-A675-7A0D4CEC9C82}"/>
                </a:ext>
              </a:extLst>
            </p:cNvPr>
            <p:cNvSpPr/>
            <p:nvPr/>
          </p:nvSpPr>
          <p:spPr>
            <a:xfrm>
              <a:off x="4078604" y="4023613"/>
              <a:ext cx="269875" cy="196215"/>
            </a:xfrm>
            <a:custGeom>
              <a:avLst/>
              <a:gdLst/>
              <a:ahLst/>
              <a:cxnLst/>
              <a:rect l="l" t="t" r="r" b="b"/>
              <a:pathLst>
                <a:path w="269875" h="196214">
                  <a:moveTo>
                    <a:pt x="0" y="196215"/>
                  </a:moveTo>
                  <a:lnTo>
                    <a:pt x="269875" y="196215"/>
                  </a:lnTo>
                  <a:lnTo>
                    <a:pt x="269875" y="0"/>
                  </a:lnTo>
                  <a:lnTo>
                    <a:pt x="0" y="0"/>
                  </a:lnTo>
                  <a:lnTo>
                    <a:pt x="0" y="196215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2">
            <a:extLst>
              <a:ext uri="{FF2B5EF4-FFF2-40B4-BE49-F238E27FC236}">
                <a16:creationId xmlns:a16="http://schemas.microsoft.com/office/drawing/2014/main" id="{A6A83BD7-ACD8-E41E-BCB8-F2F6E8CD851C}"/>
              </a:ext>
            </a:extLst>
          </p:cNvPr>
          <p:cNvSpPr txBox="1"/>
          <p:nvPr/>
        </p:nvSpPr>
        <p:spPr>
          <a:xfrm>
            <a:off x="662430" y="4992243"/>
            <a:ext cx="76962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25" dirty="0">
                <a:latin typeface="바탕"/>
                <a:cs typeface="바탕"/>
              </a:rPr>
              <a:t>메인</a:t>
            </a:r>
            <a:r>
              <a:rPr sz="1300" b="1" spc="145" dirty="0">
                <a:latin typeface="바탕"/>
                <a:cs typeface="바탕"/>
              </a:rPr>
              <a:t> </a:t>
            </a:r>
            <a:r>
              <a:rPr sz="1300" b="1" spc="20" dirty="0">
                <a:latin typeface="바탕"/>
                <a:cs typeface="바탕"/>
              </a:rPr>
              <a:t>툴바</a:t>
            </a:r>
            <a:endParaRPr sz="1300">
              <a:latin typeface="바탕"/>
              <a:cs typeface="바탕"/>
            </a:endParaRPr>
          </a:p>
        </p:txBody>
      </p:sp>
      <p:graphicFrame>
        <p:nvGraphicFramePr>
          <p:cNvPr id="45" name="object 3">
            <a:extLst>
              <a:ext uri="{FF2B5EF4-FFF2-40B4-BE49-F238E27FC236}">
                <a16:creationId xmlns:a16="http://schemas.microsoft.com/office/drawing/2014/main" id="{E53304FD-23A1-D2CB-46DE-940BA6A77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973663"/>
              </p:ext>
            </p:extLst>
          </p:nvPr>
        </p:nvGraphicFramePr>
        <p:xfrm>
          <a:off x="1827529" y="5268595"/>
          <a:ext cx="5041900" cy="4802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7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9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50" spc="5" dirty="0">
                          <a:latin typeface="맑은 고딕"/>
                          <a:cs typeface="맑은 고딕"/>
                        </a:rPr>
                        <a:t>아이콘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3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050" spc="5" dirty="0">
                          <a:latin typeface="맑은 고딕"/>
                          <a:cs typeface="맑은 고딕"/>
                        </a:rPr>
                        <a:t>기능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3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OPS</a:t>
                      </a:r>
                      <a:r>
                        <a:rPr sz="10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소스로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전환합니다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52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소스를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클릭하면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오른쪽에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소스</a:t>
                      </a:r>
                      <a:r>
                        <a:rPr sz="1050" spc="17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페이지가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표시됩니다.</a:t>
                      </a:r>
                      <a:endParaRPr sz="1050">
                        <a:latin typeface="바탕"/>
                        <a:cs typeface="바탕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신호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소스에는</a:t>
                      </a:r>
                      <a:r>
                        <a:rPr sz="1050" spc="17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OPS,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VGA,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HDMI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HDMI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1, 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DisplayPort,</a:t>
                      </a:r>
                      <a:r>
                        <a:rPr sz="10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전면</a:t>
                      </a:r>
                      <a:r>
                        <a:rPr sz="1050" spc="-9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HDMI</a:t>
                      </a:r>
                      <a:r>
                        <a:rPr sz="1050" spc="2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및</a:t>
                      </a:r>
                      <a:endParaRPr sz="1050">
                        <a:latin typeface="바탕"/>
                        <a:cs typeface="바탕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USB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가</a:t>
                      </a:r>
                      <a:r>
                        <a:rPr sz="1050" spc="14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포함됩니다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화이트보드를</a:t>
                      </a:r>
                      <a:r>
                        <a:rPr sz="1050" spc="1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엽니다.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552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노트북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및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태블릿과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같은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기기에서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화면을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무선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공유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571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310515">
                        <a:lnSpc>
                          <a:spcPct val="108600"/>
                        </a:lnSpc>
                        <a:spcBef>
                          <a:spcPts val="340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파일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뷰어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애플리케이션을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열어</a:t>
                      </a:r>
                      <a:r>
                        <a:rPr sz="1050" spc="17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패널에서</a:t>
                      </a:r>
                      <a:r>
                        <a:rPr sz="1050" spc="18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내부</a:t>
                      </a:r>
                      <a:r>
                        <a:rPr sz="1050" spc="17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및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10" dirty="0">
                          <a:latin typeface="바탕"/>
                          <a:cs typeface="바탕"/>
                        </a:rPr>
                        <a:t>외부 </a:t>
                      </a:r>
                      <a:r>
                        <a:rPr sz="1050" spc="-3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파일을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탐색합니다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.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471295">
                        <a:lnSpc>
                          <a:spcPts val="1780"/>
                        </a:lnSpc>
                        <a:spcBef>
                          <a:spcPts val="65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사전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설치된</a:t>
                      </a:r>
                      <a:r>
                        <a:rPr sz="1050" spc="17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모든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어플리케이션을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표시합니다. </a:t>
                      </a:r>
                      <a:r>
                        <a:rPr sz="1050" spc="-3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어플을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실행햐려면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해당</a:t>
                      </a:r>
                      <a:r>
                        <a:rPr sz="1050" spc="14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아이콘을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클릭합니다.</a:t>
                      </a:r>
                      <a:endParaRPr sz="1050" dirty="0">
                        <a:latin typeface="바탕"/>
                        <a:cs typeface="바탕"/>
                      </a:endParaRPr>
                    </a:p>
                  </a:txBody>
                  <a:tcPr marL="0" marR="0" marT="82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4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설정</a:t>
                      </a:r>
                      <a:r>
                        <a:rPr sz="1050" spc="14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메뉴를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엽니다.</a:t>
                      </a:r>
                      <a:endParaRPr sz="1050" dirty="0">
                        <a:latin typeface="바탕"/>
                        <a:cs typeface="바탕"/>
                      </a:endParaRPr>
                    </a:p>
                  </a:txBody>
                  <a:tcPr marL="0" marR="0" marT="50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6" name="object 6">
            <a:extLst>
              <a:ext uri="{FF2B5EF4-FFF2-40B4-BE49-F238E27FC236}">
                <a16:creationId xmlns:a16="http://schemas.microsoft.com/office/drawing/2014/main" id="{471E697E-A4E9-DCA4-A6EF-C7B35099222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01442" y="5670423"/>
            <a:ext cx="516255" cy="496570"/>
          </a:xfrm>
          <a:prstGeom prst="rect">
            <a:avLst/>
          </a:prstGeom>
        </p:spPr>
      </p:pic>
      <p:pic>
        <p:nvPicPr>
          <p:cNvPr id="47" name="object 7">
            <a:extLst>
              <a:ext uri="{FF2B5EF4-FFF2-40B4-BE49-F238E27FC236}">
                <a16:creationId xmlns:a16="http://schemas.microsoft.com/office/drawing/2014/main" id="{23BD5A39-68A0-B0E5-2354-9E50D52FE92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01442" y="6278118"/>
            <a:ext cx="516255" cy="530225"/>
          </a:xfrm>
          <a:prstGeom prst="rect">
            <a:avLst/>
          </a:prstGeom>
        </p:spPr>
      </p:pic>
      <p:pic>
        <p:nvPicPr>
          <p:cNvPr id="48" name="object 8">
            <a:extLst>
              <a:ext uri="{FF2B5EF4-FFF2-40B4-BE49-F238E27FC236}">
                <a16:creationId xmlns:a16="http://schemas.microsoft.com/office/drawing/2014/main" id="{07F4C304-1D6F-F519-E597-2BF267D68C0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1442" y="6960362"/>
            <a:ext cx="516255" cy="516254"/>
          </a:xfrm>
          <a:prstGeom prst="rect">
            <a:avLst/>
          </a:prstGeom>
        </p:spPr>
      </p:pic>
      <p:pic>
        <p:nvPicPr>
          <p:cNvPr id="49" name="object 9">
            <a:extLst>
              <a:ext uri="{FF2B5EF4-FFF2-40B4-BE49-F238E27FC236}">
                <a16:creationId xmlns:a16="http://schemas.microsoft.com/office/drawing/2014/main" id="{4E8E08C0-884C-18A5-1039-6F604860223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01442" y="7587742"/>
            <a:ext cx="516255" cy="523875"/>
          </a:xfrm>
          <a:prstGeom prst="rect">
            <a:avLst/>
          </a:prstGeom>
        </p:spPr>
      </p:pic>
      <p:pic>
        <p:nvPicPr>
          <p:cNvPr id="50" name="object 10">
            <a:extLst>
              <a:ext uri="{FF2B5EF4-FFF2-40B4-BE49-F238E27FC236}">
                <a16:creationId xmlns:a16="http://schemas.microsoft.com/office/drawing/2014/main" id="{F7584A1D-E89D-1041-2BA4-92F07B88A7B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01442" y="8232267"/>
            <a:ext cx="516255" cy="502285"/>
          </a:xfrm>
          <a:prstGeom prst="rect">
            <a:avLst/>
          </a:prstGeom>
        </p:spPr>
      </p:pic>
      <p:pic>
        <p:nvPicPr>
          <p:cNvPr id="51" name="object 11">
            <a:extLst>
              <a:ext uri="{FF2B5EF4-FFF2-40B4-BE49-F238E27FC236}">
                <a16:creationId xmlns:a16="http://schemas.microsoft.com/office/drawing/2014/main" id="{B9F74FA8-DA14-FA5F-5813-CEC128786BF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01442" y="8845677"/>
            <a:ext cx="516255" cy="495300"/>
          </a:xfrm>
          <a:prstGeom prst="rect">
            <a:avLst/>
          </a:prstGeom>
        </p:spPr>
      </p:pic>
      <p:pic>
        <p:nvPicPr>
          <p:cNvPr id="52" name="object 12">
            <a:extLst>
              <a:ext uri="{FF2B5EF4-FFF2-40B4-BE49-F238E27FC236}">
                <a16:creationId xmlns:a16="http://schemas.microsoft.com/office/drawing/2014/main" id="{39E86F0F-6943-835D-0E49-BD2ABA6CBC3D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01442" y="9452102"/>
            <a:ext cx="516255" cy="463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06627" y="1231900"/>
            <a:ext cx="4792980" cy="500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25" dirty="0">
                <a:latin typeface="바탕"/>
                <a:cs typeface="바탕"/>
              </a:rPr>
              <a:t>상태표시</a:t>
            </a:r>
            <a:r>
              <a:rPr sz="1300" b="1" spc="190" dirty="0">
                <a:latin typeface="바탕"/>
                <a:cs typeface="바탕"/>
              </a:rPr>
              <a:t> </a:t>
            </a:r>
            <a:r>
              <a:rPr sz="1300" b="1" spc="20" dirty="0">
                <a:latin typeface="바탕"/>
                <a:cs typeface="바탕"/>
              </a:rPr>
              <a:t>바</a:t>
            </a:r>
            <a:r>
              <a:rPr sz="1300" b="1" spc="204" dirty="0">
                <a:latin typeface="바탕"/>
                <a:cs typeface="바탕"/>
              </a:rPr>
              <a:t> </a:t>
            </a:r>
            <a:r>
              <a:rPr sz="1300" b="1" spc="20" dirty="0">
                <a:latin typeface="바탕"/>
                <a:cs typeface="바탕"/>
              </a:rPr>
              <a:t>및</a:t>
            </a:r>
            <a:r>
              <a:rPr sz="1300" b="1" spc="200" dirty="0">
                <a:latin typeface="바탕"/>
                <a:cs typeface="바탕"/>
              </a:rPr>
              <a:t> </a:t>
            </a:r>
            <a:r>
              <a:rPr sz="1300" b="1" spc="20" dirty="0">
                <a:latin typeface="바탕"/>
                <a:cs typeface="바탕"/>
              </a:rPr>
              <a:t>설정</a:t>
            </a:r>
            <a:endParaRPr sz="1300">
              <a:latin typeface="바탕"/>
              <a:cs typeface="바탕"/>
            </a:endParaRPr>
          </a:p>
          <a:p>
            <a:pPr marL="1093470">
              <a:lnSpc>
                <a:spcPct val="100000"/>
              </a:lnSpc>
              <a:spcBef>
                <a:spcPts val="919"/>
              </a:spcBef>
            </a:pPr>
            <a:r>
              <a:rPr sz="1050" spc="5" dirty="0">
                <a:latin typeface="바탕"/>
                <a:cs typeface="바탕"/>
              </a:rPr>
              <a:t>홈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화</a:t>
            </a:r>
            <a:r>
              <a:rPr sz="1050" spc="5" dirty="0">
                <a:latin typeface="바탕"/>
                <a:cs typeface="바탕"/>
              </a:rPr>
              <a:t>면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왼</a:t>
            </a:r>
            <a:r>
              <a:rPr sz="1050" spc="5" dirty="0">
                <a:latin typeface="바탕"/>
                <a:cs typeface="바탕"/>
              </a:rPr>
              <a:t>쪽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하</a:t>
            </a:r>
            <a:r>
              <a:rPr sz="1050" spc="-10" dirty="0">
                <a:latin typeface="바탕"/>
                <a:cs typeface="바탕"/>
              </a:rPr>
              <a:t>단</a:t>
            </a:r>
            <a:r>
              <a:rPr sz="1050" spc="5" dirty="0">
                <a:latin typeface="바탕"/>
                <a:cs typeface="바탕"/>
              </a:rPr>
              <a:t>에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4</a:t>
            </a:r>
            <a:r>
              <a:rPr sz="1050" spc="-10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개의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상</a:t>
            </a:r>
            <a:r>
              <a:rPr sz="1050" spc="-10" dirty="0">
                <a:latin typeface="바탕"/>
                <a:cs typeface="바탕"/>
              </a:rPr>
              <a:t>태</a:t>
            </a:r>
            <a:r>
              <a:rPr sz="1050" spc="5" dirty="0">
                <a:latin typeface="바탕"/>
                <a:cs typeface="바탕"/>
              </a:rPr>
              <a:t>표시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아</a:t>
            </a:r>
            <a:r>
              <a:rPr sz="1050" spc="-10" dirty="0">
                <a:latin typeface="바탕"/>
                <a:cs typeface="바탕"/>
              </a:rPr>
              <a:t>이</a:t>
            </a:r>
            <a:r>
              <a:rPr sz="1050" dirty="0">
                <a:latin typeface="바탕"/>
                <a:cs typeface="바탕"/>
              </a:rPr>
              <a:t>콘</a:t>
            </a:r>
            <a:r>
              <a:rPr sz="1050" spc="5" dirty="0">
                <a:latin typeface="바탕"/>
                <a:cs typeface="바탕"/>
              </a:rPr>
              <a:t>이</a:t>
            </a:r>
            <a:r>
              <a:rPr sz="1050" spc="150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표시</a:t>
            </a:r>
            <a:r>
              <a:rPr sz="1050" spc="-10" dirty="0">
                <a:latin typeface="바탕"/>
                <a:cs typeface="바탕"/>
              </a:rPr>
              <a:t>됩</a:t>
            </a:r>
            <a:r>
              <a:rPr sz="1050" spc="5" dirty="0">
                <a:latin typeface="바탕"/>
                <a:cs typeface="바탕"/>
              </a:rPr>
              <a:t>니</a:t>
            </a:r>
            <a:r>
              <a:rPr sz="1050" spc="-10" dirty="0">
                <a:latin typeface="바탕"/>
                <a:cs typeface="바탕"/>
              </a:rPr>
              <a:t>다</a:t>
            </a:r>
            <a:r>
              <a:rPr sz="1050" dirty="0">
                <a:latin typeface="바탕"/>
                <a:cs typeface="바탕"/>
              </a:rPr>
              <a:t>.</a:t>
            </a:r>
            <a:endParaRPr sz="1050">
              <a:latin typeface="바탕"/>
              <a:cs typeface="바탕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315854"/>
              </p:ext>
            </p:extLst>
          </p:nvPr>
        </p:nvGraphicFramePr>
        <p:xfrm>
          <a:off x="1705610" y="1832865"/>
          <a:ext cx="5208905" cy="1709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7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아이콘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52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기능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525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3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시작화면으로</a:t>
                      </a:r>
                      <a:r>
                        <a:rPr sz="1050" spc="1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돌아갑니다.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Wi-Fi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설정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메뉴로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들어갑니다.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270" y="2234692"/>
            <a:ext cx="582930" cy="62674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9270" y="2923667"/>
            <a:ext cx="582930" cy="618236"/>
          </a:xfrm>
          <a:prstGeom prst="rect">
            <a:avLst/>
          </a:prstGeom>
        </p:spPr>
      </p:pic>
      <p:graphicFrame>
        <p:nvGraphicFramePr>
          <p:cNvPr id="28" name="object 2">
            <a:extLst>
              <a:ext uri="{FF2B5EF4-FFF2-40B4-BE49-F238E27FC236}">
                <a16:creationId xmlns:a16="http://schemas.microsoft.com/office/drawing/2014/main" id="{DBB2F8B4-1F01-B68B-D6BF-D82F50360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57723"/>
              </p:ext>
            </p:extLst>
          </p:nvPr>
        </p:nvGraphicFramePr>
        <p:xfrm>
          <a:off x="1705610" y="3544570"/>
          <a:ext cx="5208905" cy="2945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7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9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아이콘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기능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블루투스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설정</a:t>
                      </a:r>
                      <a:r>
                        <a:rPr sz="1050" spc="14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메뉴로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들어갑니다.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이더넷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설정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메뉴로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들어갑니다.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0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73025">
                        <a:lnSpc>
                          <a:spcPts val="1760"/>
                        </a:lnSpc>
                        <a:spcBef>
                          <a:spcPts val="90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USB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메모리가</a:t>
                      </a:r>
                      <a:r>
                        <a:rPr sz="1050" spc="17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USB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포트에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연결되어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있으면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이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아이콘이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표시됩니다. </a:t>
                      </a:r>
                      <a:r>
                        <a:rPr sz="1050" spc="-3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클릭하여</a:t>
                      </a:r>
                      <a:r>
                        <a:rPr sz="1050" spc="16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‘파일</a:t>
                      </a:r>
                      <a:r>
                        <a:rPr sz="1050" spc="17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관리자’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메뉴로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들어갑니다.</a:t>
                      </a:r>
                      <a:endParaRPr sz="1050">
                        <a:latin typeface="바탕"/>
                        <a:cs typeface="바탕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파일을</a:t>
                      </a:r>
                      <a:r>
                        <a:rPr sz="900" spc="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USB</a:t>
                      </a:r>
                      <a:r>
                        <a:rPr sz="900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플래시</a:t>
                      </a:r>
                      <a:r>
                        <a:rPr sz="900" spc="12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메모리에</a:t>
                      </a:r>
                      <a:r>
                        <a:rPr sz="900" spc="12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성공적으로</a:t>
                      </a:r>
                      <a:r>
                        <a:rPr sz="900" spc="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저장할</a:t>
                      </a:r>
                      <a:r>
                        <a:rPr sz="900" spc="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수</a:t>
                      </a:r>
                      <a:r>
                        <a:rPr sz="900" spc="12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없는</a:t>
                      </a:r>
                      <a:r>
                        <a:rPr sz="900" spc="12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경우</a:t>
                      </a:r>
                      <a:r>
                        <a:rPr sz="900" spc="13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16GB</a:t>
                      </a:r>
                      <a:r>
                        <a:rPr sz="900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미만의</a:t>
                      </a:r>
                      <a:r>
                        <a:rPr sz="900" spc="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USB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900" dirty="0">
                          <a:latin typeface="맑은 고딕"/>
                          <a:cs typeface="맑은 고딕"/>
                        </a:rPr>
                        <a:t>플래시</a:t>
                      </a:r>
                      <a:r>
                        <a:rPr sz="900" spc="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메모리를</a:t>
                      </a:r>
                      <a:r>
                        <a:rPr sz="900" spc="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사용하고</a:t>
                      </a:r>
                      <a:r>
                        <a:rPr sz="900" spc="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spc="-10" dirty="0">
                          <a:latin typeface="맑은 고딕"/>
                          <a:cs typeface="맑은 고딕"/>
                        </a:rPr>
                        <a:t>파일</a:t>
                      </a:r>
                      <a:r>
                        <a:rPr sz="900" spc="13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시스템을</a:t>
                      </a:r>
                      <a:r>
                        <a:rPr sz="900" spc="125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FAT</a:t>
                      </a:r>
                      <a:r>
                        <a:rPr sz="9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900" spc="2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형식으로</a:t>
                      </a:r>
                      <a:r>
                        <a:rPr sz="900" spc="120" dirty="0">
                          <a:latin typeface="맑은 고딕"/>
                          <a:cs typeface="맑은 고딕"/>
                        </a:rPr>
                        <a:t> </a:t>
                      </a:r>
                      <a:r>
                        <a:rPr sz="900" dirty="0">
                          <a:latin typeface="맑은 고딕"/>
                          <a:cs typeface="맑은 고딕"/>
                        </a:rPr>
                        <a:t>변경하십시오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.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143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9" name="object 5">
            <a:extLst>
              <a:ext uri="{FF2B5EF4-FFF2-40B4-BE49-F238E27FC236}">
                <a16:creationId xmlns:a16="http://schemas.microsoft.com/office/drawing/2014/main" id="{5311F6F4-0497-CACF-71EA-7AC19D3AB55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9270" y="3946271"/>
            <a:ext cx="582930" cy="632459"/>
          </a:xfrm>
          <a:prstGeom prst="rect">
            <a:avLst/>
          </a:prstGeom>
        </p:spPr>
      </p:pic>
      <p:pic>
        <p:nvPicPr>
          <p:cNvPr id="30" name="object 6">
            <a:extLst>
              <a:ext uri="{FF2B5EF4-FFF2-40B4-BE49-F238E27FC236}">
                <a16:creationId xmlns:a16="http://schemas.microsoft.com/office/drawing/2014/main" id="{517A1E62-8331-680F-958C-37505ACD1E3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9270" y="4689856"/>
            <a:ext cx="582930" cy="588645"/>
          </a:xfrm>
          <a:prstGeom prst="rect">
            <a:avLst/>
          </a:prstGeom>
        </p:spPr>
      </p:pic>
      <p:pic>
        <p:nvPicPr>
          <p:cNvPr id="31" name="object 7">
            <a:extLst>
              <a:ext uri="{FF2B5EF4-FFF2-40B4-BE49-F238E27FC236}">
                <a16:creationId xmlns:a16="http://schemas.microsoft.com/office/drawing/2014/main" id="{F3D96FF4-A771-9E24-3351-93696C191F2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79270" y="5391531"/>
            <a:ext cx="582930" cy="640079"/>
          </a:xfrm>
          <a:prstGeom prst="rect">
            <a:avLst/>
          </a:prstGeom>
        </p:spPr>
      </p:pic>
      <p:pic>
        <p:nvPicPr>
          <p:cNvPr id="32" name="object 8">
            <a:extLst>
              <a:ext uri="{FF2B5EF4-FFF2-40B4-BE49-F238E27FC236}">
                <a16:creationId xmlns:a16="http://schemas.microsoft.com/office/drawing/2014/main" id="{EF6136C6-BE3A-2D9A-7C35-D29146C46B5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99360" y="5840095"/>
            <a:ext cx="542925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6627" y="1087120"/>
            <a:ext cx="6127750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20" dirty="0">
                <a:latin typeface="바탕"/>
                <a:cs typeface="바탕"/>
              </a:rPr>
              <a:t>플로팅</a:t>
            </a:r>
            <a:r>
              <a:rPr sz="1300" b="1" spc="180" dirty="0">
                <a:latin typeface="바탕"/>
                <a:cs typeface="바탕"/>
              </a:rPr>
              <a:t> </a:t>
            </a:r>
            <a:r>
              <a:rPr sz="1300" b="1" spc="20" dirty="0">
                <a:latin typeface="바탕"/>
                <a:cs typeface="바탕"/>
              </a:rPr>
              <a:t>툴</a:t>
            </a:r>
            <a:endParaRPr sz="1300">
              <a:latin typeface="바탕"/>
              <a:cs typeface="바탕"/>
            </a:endParaRPr>
          </a:p>
          <a:p>
            <a:pPr marL="1093470" marR="5080">
              <a:lnSpc>
                <a:spcPct val="108600"/>
              </a:lnSpc>
              <a:spcBef>
                <a:spcPts val="800"/>
              </a:spcBef>
            </a:pPr>
            <a:r>
              <a:rPr sz="1050" spc="5" dirty="0">
                <a:latin typeface="바탕"/>
                <a:cs typeface="바탕"/>
              </a:rPr>
              <a:t>두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손</a:t>
            </a:r>
            <a:r>
              <a:rPr sz="1050" spc="5" dirty="0">
                <a:latin typeface="바탕"/>
                <a:cs typeface="바탕"/>
              </a:rPr>
              <a:t>가</a:t>
            </a:r>
            <a:r>
              <a:rPr sz="1050" spc="-10" dirty="0">
                <a:latin typeface="바탕"/>
                <a:cs typeface="바탕"/>
              </a:rPr>
              <a:t>락</a:t>
            </a:r>
            <a:r>
              <a:rPr sz="1050" spc="5" dirty="0">
                <a:latin typeface="바탕"/>
                <a:cs typeface="바탕"/>
              </a:rPr>
              <a:t>으로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화</a:t>
            </a:r>
            <a:r>
              <a:rPr sz="1050" spc="-10" dirty="0">
                <a:latin typeface="바탕"/>
                <a:cs typeface="바탕"/>
              </a:rPr>
              <a:t>면</a:t>
            </a:r>
            <a:r>
              <a:rPr sz="1050" spc="5" dirty="0">
                <a:latin typeface="바탕"/>
                <a:cs typeface="바탕"/>
              </a:rPr>
              <a:t>의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아</a:t>
            </a:r>
            <a:r>
              <a:rPr sz="1050" spc="5" dirty="0">
                <a:latin typeface="바탕"/>
                <a:cs typeface="바탕"/>
              </a:rPr>
              <a:t>무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곳</a:t>
            </a:r>
            <a:r>
              <a:rPr sz="1050" spc="5" dirty="0">
                <a:latin typeface="바탕"/>
                <a:cs typeface="바탕"/>
              </a:rPr>
              <a:t>이나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0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2</a:t>
            </a:r>
            <a:r>
              <a:rPr sz="1050" spc="-10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초</a:t>
            </a:r>
            <a:r>
              <a:rPr sz="1050" spc="-10" dirty="0">
                <a:latin typeface="바탕"/>
                <a:cs typeface="바탕"/>
              </a:rPr>
              <a:t>이</a:t>
            </a:r>
            <a:r>
              <a:rPr sz="1050" spc="5" dirty="0">
                <a:latin typeface="바탕"/>
                <a:cs typeface="바탕"/>
              </a:rPr>
              <a:t>상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누</a:t>
            </a:r>
            <a:r>
              <a:rPr sz="1050" spc="-10" dirty="0">
                <a:latin typeface="바탕"/>
                <a:cs typeface="바탕"/>
              </a:rPr>
              <a:t>르</a:t>
            </a:r>
            <a:r>
              <a:rPr sz="1050" spc="5" dirty="0">
                <a:latin typeface="바탕"/>
                <a:cs typeface="바탕"/>
              </a:rPr>
              <a:t>면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플</a:t>
            </a:r>
            <a:r>
              <a:rPr sz="1050" spc="5" dirty="0">
                <a:latin typeface="바탕"/>
                <a:cs typeface="바탕"/>
              </a:rPr>
              <a:t>로팅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툴이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나</a:t>
            </a:r>
            <a:r>
              <a:rPr sz="1050" spc="5" dirty="0">
                <a:latin typeface="바탕"/>
                <a:cs typeface="바탕"/>
              </a:rPr>
              <a:t>타</a:t>
            </a:r>
            <a:r>
              <a:rPr sz="1050" spc="-10" dirty="0">
                <a:latin typeface="바탕"/>
                <a:cs typeface="바탕"/>
              </a:rPr>
              <a:t>납니</a:t>
            </a:r>
            <a:r>
              <a:rPr sz="1050" dirty="0">
                <a:latin typeface="바탕"/>
                <a:cs typeface="바탕"/>
              </a:rPr>
              <a:t>다.  툴의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중앙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부</a:t>
            </a:r>
            <a:r>
              <a:rPr sz="1050" spc="-10" dirty="0">
                <a:latin typeface="바탕"/>
                <a:cs typeface="바탕"/>
              </a:rPr>
              <a:t>분</a:t>
            </a:r>
            <a:r>
              <a:rPr sz="1050" spc="5" dirty="0">
                <a:latin typeface="바탕"/>
                <a:cs typeface="바탕"/>
              </a:rPr>
              <a:t>을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터</a:t>
            </a:r>
            <a:r>
              <a:rPr sz="1050" spc="-10" dirty="0">
                <a:latin typeface="바탕"/>
                <a:cs typeface="바탕"/>
              </a:rPr>
              <a:t>치하</a:t>
            </a:r>
            <a:r>
              <a:rPr sz="1050" spc="5" dirty="0">
                <a:latin typeface="바탕"/>
                <a:cs typeface="바탕"/>
              </a:rPr>
              <a:t>여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spc="-10" dirty="0">
                <a:latin typeface="바탕"/>
                <a:cs typeface="바탕"/>
              </a:rPr>
              <a:t>움</a:t>
            </a:r>
            <a:r>
              <a:rPr sz="1050" spc="5" dirty="0">
                <a:latin typeface="바탕"/>
                <a:cs typeface="바탕"/>
              </a:rPr>
              <a:t>직일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수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있</a:t>
            </a:r>
            <a:r>
              <a:rPr sz="1050" spc="-10" dirty="0">
                <a:latin typeface="바탕"/>
                <a:cs typeface="바탕"/>
              </a:rPr>
              <a:t>습</a:t>
            </a:r>
            <a:r>
              <a:rPr sz="1050" spc="5" dirty="0">
                <a:latin typeface="바탕"/>
                <a:cs typeface="바탕"/>
              </a:rPr>
              <a:t>니</a:t>
            </a:r>
            <a:r>
              <a:rPr sz="1050" spc="-10" dirty="0">
                <a:latin typeface="바탕"/>
                <a:cs typeface="바탕"/>
              </a:rPr>
              <a:t>다.</a:t>
            </a:r>
            <a:r>
              <a:rPr sz="1050" spc="5" dirty="0">
                <a:latin typeface="바탕"/>
                <a:cs typeface="바탕"/>
              </a:rPr>
              <a:t>툴을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조</a:t>
            </a:r>
            <a:r>
              <a:rPr sz="1050" spc="-10" dirty="0">
                <a:latin typeface="바탕"/>
                <a:cs typeface="바탕"/>
              </a:rPr>
              <a:t>작</a:t>
            </a:r>
            <a:r>
              <a:rPr sz="1050" spc="5" dirty="0">
                <a:latin typeface="바탕"/>
                <a:cs typeface="바탕"/>
              </a:rPr>
              <a:t>하지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않</a:t>
            </a:r>
            <a:r>
              <a:rPr sz="1050" spc="-10" dirty="0">
                <a:latin typeface="바탕"/>
                <a:cs typeface="바탕"/>
              </a:rPr>
              <a:t>으</a:t>
            </a:r>
            <a:r>
              <a:rPr sz="1050" spc="5" dirty="0">
                <a:latin typeface="바탕"/>
                <a:cs typeface="바탕"/>
              </a:rPr>
              <a:t>면</a:t>
            </a:r>
            <a:r>
              <a:rPr sz="1050" dirty="0">
                <a:latin typeface="바탕"/>
                <a:cs typeface="바탕"/>
              </a:rPr>
              <a:t> </a:t>
            </a:r>
            <a:r>
              <a:rPr sz="1050" spc="-175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5</a:t>
            </a:r>
            <a:r>
              <a:rPr sz="1050" spc="-105" dirty="0">
                <a:latin typeface="바탕"/>
                <a:cs typeface="바탕"/>
              </a:rPr>
              <a:t> </a:t>
            </a:r>
            <a:r>
              <a:rPr sz="1050" spc="5" dirty="0">
                <a:latin typeface="바탕"/>
                <a:cs typeface="바탕"/>
              </a:rPr>
              <a:t>초후</a:t>
            </a:r>
            <a:r>
              <a:rPr sz="1050" spc="-10" dirty="0">
                <a:latin typeface="바탕"/>
                <a:cs typeface="바탕"/>
              </a:rPr>
              <a:t>에</a:t>
            </a:r>
            <a:r>
              <a:rPr sz="1050" dirty="0">
                <a:latin typeface="바탕"/>
                <a:cs typeface="바탕"/>
              </a:rPr>
              <a:t>는  </a:t>
            </a:r>
            <a:r>
              <a:rPr sz="1050" spc="5" dirty="0">
                <a:latin typeface="바탕"/>
                <a:cs typeface="바탕"/>
              </a:rPr>
              <a:t>반투명</a:t>
            </a:r>
            <a:r>
              <a:rPr sz="1050" spc="160" dirty="0">
                <a:latin typeface="바탕"/>
                <a:cs typeface="바탕"/>
              </a:rPr>
              <a:t> </a:t>
            </a:r>
            <a:r>
              <a:rPr sz="1050" spc="-5" dirty="0">
                <a:latin typeface="바탕"/>
                <a:cs typeface="바탕"/>
              </a:rPr>
              <a:t>해집니다.</a:t>
            </a:r>
            <a:endParaRPr sz="1050">
              <a:latin typeface="바탕"/>
              <a:cs typeface="바탕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바탕"/>
              <a:cs typeface="바탕"/>
            </a:endParaRPr>
          </a:p>
          <a:p>
            <a:pPr marL="1093470">
              <a:lnSpc>
                <a:spcPct val="100000"/>
              </a:lnSpc>
            </a:pPr>
            <a:r>
              <a:rPr sz="1050" spc="5" dirty="0">
                <a:latin typeface="바탕"/>
                <a:cs typeface="바탕"/>
              </a:rPr>
              <a:t>플로팅</a:t>
            </a:r>
            <a:r>
              <a:rPr sz="1050" spc="150" dirty="0">
                <a:latin typeface="바탕"/>
                <a:cs typeface="바탕"/>
              </a:rPr>
              <a:t> </a:t>
            </a:r>
            <a:r>
              <a:rPr sz="1050" spc="-5" dirty="0">
                <a:latin typeface="바탕"/>
                <a:cs typeface="바탕"/>
              </a:rPr>
              <a:t>툴의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dirty="0">
                <a:latin typeface="바탕"/>
                <a:cs typeface="바탕"/>
              </a:rPr>
              <a:t>기능은</a:t>
            </a:r>
            <a:r>
              <a:rPr sz="1050" spc="150" dirty="0">
                <a:latin typeface="바탕"/>
                <a:cs typeface="바탕"/>
              </a:rPr>
              <a:t> </a:t>
            </a:r>
            <a:r>
              <a:rPr sz="1050" spc="-5" dirty="0">
                <a:latin typeface="바탕"/>
                <a:cs typeface="바탕"/>
              </a:rPr>
              <a:t>다음과</a:t>
            </a:r>
            <a:r>
              <a:rPr sz="1050" spc="165" dirty="0">
                <a:latin typeface="바탕"/>
                <a:cs typeface="바탕"/>
              </a:rPr>
              <a:t> </a:t>
            </a:r>
            <a:r>
              <a:rPr sz="1050" spc="-5" dirty="0">
                <a:latin typeface="바탕"/>
                <a:cs typeface="바탕"/>
              </a:rPr>
              <a:t>같습니다.</a:t>
            </a:r>
            <a:endParaRPr sz="1050">
              <a:latin typeface="바탕"/>
              <a:cs typeface="바탕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374497"/>
              </p:ext>
            </p:extLst>
          </p:nvPr>
        </p:nvGraphicFramePr>
        <p:xfrm>
          <a:off x="1705610" y="2309876"/>
          <a:ext cx="5208905" cy="3793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7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9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아이콘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기능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OPS</a:t>
                      </a:r>
                      <a:r>
                        <a:rPr sz="1050" spc="1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로</a:t>
                      </a:r>
                      <a:r>
                        <a:rPr sz="1050" spc="13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10" dirty="0">
                          <a:latin typeface="바탕"/>
                          <a:cs typeface="바탕"/>
                        </a:rPr>
                        <a:t>전환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판서</a:t>
                      </a:r>
                      <a:r>
                        <a:rPr sz="1050" spc="10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모드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디스플레이</a:t>
                      </a:r>
                      <a:r>
                        <a:rPr sz="1050" spc="13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밝기</a:t>
                      </a:r>
                      <a:r>
                        <a:rPr sz="1050" spc="14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10" dirty="0">
                          <a:latin typeface="바탕"/>
                          <a:cs typeface="바탕"/>
                        </a:rPr>
                        <a:t>조절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이전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화면으로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가기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또는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프로그램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종료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2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홈화면으로</a:t>
                      </a:r>
                      <a:r>
                        <a:rPr sz="1050" spc="114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10" dirty="0">
                          <a:latin typeface="바탕"/>
                          <a:cs typeface="바탕"/>
                        </a:rPr>
                        <a:t>가기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9270" y="2711323"/>
            <a:ext cx="582930" cy="62611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9270" y="3400374"/>
            <a:ext cx="582930" cy="58285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9270" y="4051173"/>
            <a:ext cx="582930" cy="61658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9270" y="4778883"/>
            <a:ext cx="582930" cy="60833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79270" y="5499659"/>
            <a:ext cx="582930" cy="544829"/>
          </a:xfrm>
          <a:prstGeom prst="rect">
            <a:avLst/>
          </a:prstGeom>
        </p:spPr>
      </p:pic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81EDBCC5-2C20-F46B-4239-81808FB4D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834055"/>
              </p:ext>
            </p:extLst>
          </p:nvPr>
        </p:nvGraphicFramePr>
        <p:xfrm>
          <a:off x="1705610" y="6116320"/>
          <a:ext cx="5208905" cy="3192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1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7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9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아이콘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5" dirty="0">
                          <a:latin typeface="맑은 고딕"/>
                          <a:cs typeface="맑은 고딕"/>
                        </a:rPr>
                        <a:t>기능</a:t>
                      </a:r>
                      <a:endParaRPr sz="1050">
                        <a:latin typeface="맑은 고딕"/>
                        <a:cs typeface="맑은 고딕"/>
                      </a:endParaRPr>
                    </a:p>
                  </a:txBody>
                  <a:tcPr marL="0" marR="0" marT="939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현재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실행중인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어플리케이션을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확인할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수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있습니다.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스피커</a:t>
                      </a:r>
                      <a:r>
                        <a:rPr sz="1050" spc="13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음량</a:t>
                      </a:r>
                      <a:r>
                        <a:rPr sz="1050" spc="14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10" dirty="0">
                          <a:latin typeface="바탕"/>
                          <a:cs typeface="바탕"/>
                        </a:rPr>
                        <a:t>조절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바탕"/>
                          <a:cs typeface="바탕"/>
                        </a:rPr>
                        <a:t>화이트보드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50" spc="5" dirty="0">
                          <a:latin typeface="바탕"/>
                          <a:cs typeface="바탕"/>
                        </a:rPr>
                        <a:t>풀로팅</a:t>
                      </a:r>
                      <a:r>
                        <a:rPr sz="1050" spc="150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툴을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확장하거나</a:t>
                      </a:r>
                      <a:r>
                        <a:rPr sz="1050" spc="14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5" dirty="0">
                          <a:latin typeface="바탕"/>
                          <a:cs typeface="바탕"/>
                        </a:rPr>
                        <a:t>닫기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spc="-5" dirty="0">
                          <a:latin typeface="바탕"/>
                          <a:cs typeface="바탕"/>
                        </a:rPr>
                        <a:t>(클릭한</a:t>
                      </a:r>
                      <a:r>
                        <a:rPr sz="1050" spc="16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상태로</a:t>
                      </a:r>
                      <a:r>
                        <a:rPr sz="1050" spc="155" dirty="0">
                          <a:latin typeface="바탕"/>
                          <a:cs typeface="바탕"/>
                        </a:rPr>
                        <a:t> </a:t>
                      </a:r>
                      <a:r>
                        <a:rPr sz="1050" dirty="0">
                          <a:latin typeface="바탕"/>
                          <a:cs typeface="바탕"/>
                        </a:rPr>
                        <a:t>툴이동)</a:t>
                      </a:r>
                      <a:endParaRPr sz="1050">
                        <a:latin typeface="바탕"/>
                        <a:cs typeface="바탕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" name="object 6">
            <a:extLst>
              <a:ext uri="{FF2B5EF4-FFF2-40B4-BE49-F238E27FC236}">
                <a16:creationId xmlns:a16="http://schemas.microsoft.com/office/drawing/2014/main" id="{CFA4F813-E766-4DEE-9286-6F28A23B5D7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79270" y="6518021"/>
            <a:ext cx="582930" cy="551179"/>
          </a:xfrm>
          <a:prstGeom prst="rect">
            <a:avLst/>
          </a:prstGeom>
        </p:spPr>
      </p:pic>
      <p:pic>
        <p:nvPicPr>
          <p:cNvPr id="17" name="object 7">
            <a:extLst>
              <a:ext uri="{FF2B5EF4-FFF2-40B4-BE49-F238E27FC236}">
                <a16:creationId xmlns:a16="http://schemas.microsoft.com/office/drawing/2014/main" id="{AF9DB5D2-C1F0-7F1E-7F63-7A4D7906A91A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79270" y="7181596"/>
            <a:ext cx="582930" cy="652779"/>
          </a:xfrm>
          <a:prstGeom prst="rect">
            <a:avLst/>
          </a:prstGeom>
        </p:spPr>
      </p:pic>
      <p:pic>
        <p:nvPicPr>
          <p:cNvPr id="18" name="object 8">
            <a:extLst>
              <a:ext uri="{FF2B5EF4-FFF2-40B4-BE49-F238E27FC236}">
                <a16:creationId xmlns:a16="http://schemas.microsoft.com/office/drawing/2014/main" id="{94541A27-1E7C-935C-FCFC-E00701713BE7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79270" y="7945501"/>
            <a:ext cx="582930" cy="574675"/>
          </a:xfrm>
          <a:prstGeom prst="rect">
            <a:avLst/>
          </a:prstGeom>
        </p:spPr>
      </p:pic>
      <p:pic>
        <p:nvPicPr>
          <p:cNvPr id="19" name="object 9">
            <a:extLst>
              <a:ext uri="{FF2B5EF4-FFF2-40B4-BE49-F238E27FC236}">
                <a16:creationId xmlns:a16="http://schemas.microsoft.com/office/drawing/2014/main" id="{EB6C0E63-F044-1FC2-7D39-759F4DEAD6AE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79270" y="8631301"/>
            <a:ext cx="582930" cy="6210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266</Words>
  <Application>Microsoft Office PowerPoint</Application>
  <PresentationFormat>사용자 지정</PresentationFormat>
  <Paragraphs>79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바탕</vt:lpstr>
      <vt:lpstr>Calibri</vt:lpstr>
      <vt:lpstr>Times New Roman</vt:lpstr>
      <vt:lpstr>Office Theme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李阔</dc:creator>
  <cp:lastModifiedBy>송현석</cp:lastModifiedBy>
  <cp:revision>2</cp:revision>
  <dcterms:created xsi:type="dcterms:W3CDTF">2023-06-16T01:14:51Z</dcterms:created>
  <dcterms:modified xsi:type="dcterms:W3CDTF">2023-07-12T00:35:40Z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2023-03-08T00:00:00Z</vt:filetime>
  </property>
  <property fmtid="{D5CDD505-2E9C-101B-9397-08002B2CF9AE}" pid="3" name="Creator">
    <vt:lpwstr>Microsoft® Word Microsoft 365용</vt:lpwstr>
  </property>
  <property fmtid="{D5CDD505-2E9C-101B-9397-08002B2CF9AE}" pid="4" name="LastSaved">
    <vt:filetime>2023-06-16T00:00:00Z</vt:filetime>
  </property>
</Properties>
</file>