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778" y="-10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6208-82AE-4973-965B-B65DAE221E83}" type="datetimeFigureOut">
              <a:rPr lang="ko-KR" altLang="en-US" smtClean="0"/>
              <a:t>2018-01-24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FBC50-666F-4C61-823D-CE1FAA2D57E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최상현\Desktop\새 폴더 (7)\새 폴더\DUSD380A Page 1 - 8(신형)_1.jpg"/>
          <p:cNvPicPr>
            <a:picLocks noChangeAspect="1" noChangeArrowheads="1"/>
          </p:cNvPicPr>
          <p:nvPr/>
        </p:nvPicPr>
        <p:blipFill>
          <a:blip r:embed="rId2" cstate="print"/>
          <a:srcRect l="50187"/>
          <a:stretch>
            <a:fillRect/>
          </a:stretch>
        </p:blipFill>
        <p:spPr bwMode="auto">
          <a:xfrm>
            <a:off x="0" y="139824"/>
            <a:ext cx="6858000" cy="9637712"/>
          </a:xfrm>
          <a:prstGeom prst="rect">
            <a:avLst/>
          </a:prstGeom>
          <a:noFill/>
        </p:spPr>
      </p:pic>
      <p:sp>
        <p:nvSpPr>
          <p:cNvPr id="6" name="직사각형 5"/>
          <p:cNvSpPr/>
          <p:nvPr/>
        </p:nvSpPr>
        <p:spPr>
          <a:xfrm>
            <a:off x="908720" y="8337376"/>
            <a:ext cx="2376264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7" name="Picture 3" descr="\\combus-fs\총무부\자료\01.이미지\[컴버스테크CI]시그니처\2014로고\Combus_Guideline\04 PNG Files\Corporate Mar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736" y="8534077"/>
            <a:ext cx="1957255" cy="307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최상현\Desktop\새 폴더 (7)\새 폴더\DUSD380A Page 2 - 7(신형)_1.jpg"/>
          <p:cNvPicPr>
            <a:picLocks noChangeAspect="1" noChangeArrowheads="1"/>
          </p:cNvPicPr>
          <p:nvPr/>
        </p:nvPicPr>
        <p:blipFill>
          <a:blip r:embed="rId2" cstate="print"/>
          <a:srcRect r="50029"/>
          <a:stretch>
            <a:fillRect/>
          </a:stretch>
        </p:blipFill>
        <p:spPr bwMode="auto">
          <a:xfrm>
            <a:off x="0" y="72008"/>
            <a:ext cx="6858000" cy="9705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최상현\Desktop\새 폴더 (7)\새 폴더\DUSD380A Page 3 - 6(블루투스 무)_1.jpg"/>
          <p:cNvPicPr>
            <a:picLocks noChangeAspect="1" noChangeArrowheads="1"/>
          </p:cNvPicPr>
          <p:nvPr/>
        </p:nvPicPr>
        <p:blipFill>
          <a:blip r:embed="rId2" cstate="print"/>
          <a:srcRect l="50029"/>
          <a:stretch>
            <a:fillRect/>
          </a:stretch>
        </p:blipFill>
        <p:spPr bwMode="auto">
          <a:xfrm>
            <a:off x="0" y="72008"/>
            <a:ext cx="6858000" cy="9705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최상현\Desktop\새 폴더 (7)\새 폴더\DUSD380A Page 4 - 5_1.jpg"/>
          <p:cNvPicPr>
            <a:picLocks noChangeAspect="1" noChangeArrowheads="1"/>
          </p:cNvPicPr>
          <p:nvPr/>
        </p:nvPicPr>
        <p:blipFill>
          <a:blip r:embed="rId2" cstate="print"/>
          <a:srcRect r="50037"/>
          <a:stretch>
            <a:fillRect/>
          </a:stretch>
        </p:blipFill>
        <p:spPr bwMode="auto">
          <a:xfrm>
            <a:off x="0" y="142399"/>
            <a:ext cx="6858000" cy="97071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최상현\Desktop\새 폴더 (7)\새 폴더\DUSD380A Page 4 - 5_1.jpg"/>
          <p:cNvPicPr>
            <a:picLocks noChangeAspect="1" noChangeArrowheads="1"/>
          </p:cNvPicPr>
          <p:nvPr/>
        </p:nvPicPr>
        <p:blipFill>
          <a:blip r:embed="rId2" cstate="print"/>
          <a:srcRect l="50298"/>
          <a:stretch>
            <a:fillRect/>
          </a:stretch>
        </p:blipFill>
        <p:spPr bwMode="auto">
          <a:xfrm>
            <a:off x="0" y="91473"/>
            <a:ext cx="6858001" cy="9758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최상현\Desktop\새 폴더 (7)\새 폴더\DUSD380A Page 3 - 6(블루투스 무)_1.jpg"/>
          <p:cNvPicPr>
            <a:picLocks noChangeAspect="1" noChangeArrowheads="1"/>
          </p:cNvPicPr>
          <p:nvPr/>
        </p:nvPicPr>
        <p:blipFill>
          <a:blip r:embed="rId2" cstate="print"/>
          <a:srcRect r="50029"/>
          <a:stretch>
            <a:fillRect/>
          </a:stretch>
        </p:blipFill>
        <p:spPr bwMode="auto">
          <a:xfrm>
            <a:off x="0" y="72008"/>
            <a:ext cx="6858000" cy="9705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최상현\Desktop\새 폴더 (7)\새 폴더\DUSD380A Page 2 - 7(신형)_1.jpg"/>
          <p:cNvPicPr>
            <a:picLocks noChangeAspect="1" noChangeArrowheads="1"/>
          </p:cNvPicPr>
          <p:nvPr/>
        </p:nvPicPr>
        <p:blipFill>
          <a:blip r:embed="rId2" cstate="print"/>
          <a:srcRect l="50037"/>
          <a:stretch>
            <a:fillRect/>
          </a:stretch>
        </p:blipFill>
        <p:spPr bwMode="auto">
          <a:xfrm>
            <a:off x="0" y="70390"/>
            <a:ext cx="6858000" cy="9707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최상현\Desktop\새 폴더 (7)\새 폴더\DUSD380A Page 1 - 8(신형)_1.jpg"/>
          <p:cNvPicPr>
            <a:picLocks noChangeAspect="1" noChangeArrowheads="1"/>
          </p:cNvPicPr>
          <p:nvPr/>
        </p:nvPicPr>
        <p:blipFill>
          <a:blip r:embed="rId2" cstate="print"/>
          <a:srcRect r="50166"/>
          <a:stretch>
            <a:fillRect/>
          </a:stretch>
        </p:blipFill>
        <p:spPr bwMode="auto">
          <a:xfrm>
            <a:off x="-1" y="144016"/>
            <a:ext cx="6858001" cy="9633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A4 용지(210x297mm)</PresentationFormat>
  <Paragraphs>0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1</cp:revision>
  <dcterms:created xsi:type="dcterms:W3CDTF">2018-01-24T06:14:36Z</dcterms:created>
  <dcterms:modified xsi:type="dcterms:W3CDTF">2018-01-24T06:21:49Z</dcterms:modified>
</cp:coreProperties>
</file>