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3006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050186B8-DEC5-4E54-8571-6AE2CBFF4066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27238" y="749300"/>
            <a:ext cx="280987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A7DD00B4-D41B-4A44-BC73-37B4366D2D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6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4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22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630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1363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376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950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17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82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08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031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952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BDD8F-F73E-4D53-A53A-BD14C30C8DAD}" type="datetimeFigureOut">
              <a:rPr lang="ko-KR" altLang="en-US" smtClean="0"/>
              <a:pPr/>
              <a:t>2019-07-08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5AFFD-DD68-4D9A-8E04-19FD0689748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11" Type="http://schemas.openxmlformats.org/officeDocument/2006/relationships/image" Target="../media/image7.jpe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image" Target="../media/image1.png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218148" y="8855320"/>
            <a:ext cx="2408506" cy="24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4208" rIns="68415" bIns="34208">
            <a:spAutoFit/>
          </a:bodyPr>
          <a:lstStyle>
            <a:lvl1pPr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1pPr>
            <a:lvl2pPr marL="742950" indent="-28575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2pPr>
            <a:lvl3pPr marL="11430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3pPr>
            <a:lvl4pPr marL="16002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4pPr>
            <a:lvl5pPr marL="20574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5pPr>
            <a:lvl6pPr marL="25146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6pPr>
            <a:lvl7pPr marL="29718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7pPr>
            <a:lvl8pPr marL="34290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8pPr>
            <a:lvl9pPr marL="38862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9pPr>
          </a:lstStyle>
          <a:p>
            <a:pPr algn="just" eaLnBrk="1" hangingPunct="1">
              <a:lnSpc>
                <a:spcPts val="1350"/>
              </a:lnSpc>
            </a:pPr>
            <a:r>
              <a:rPr kumimoji="0" lang="en-US" altLang="ko-KR" sz="1300">
                <a:solidFill>
                  <a:srgbClr val="000000"/>
                </a:solidFill>
                <a:latin typeface="맑은 고딕 Bold" pitchFamily="50" charset="-127"/>
                <a:ea typeface="맑은 고딕" pitchFamily="50" charset="-127"/>
              </a:rPr>
              <a:t>Monitor(LCoS PROJECTION ) </a:t>
            </a: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4744738" y="8864112"/>
            <a:ext cx="2134200" cy="24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34208" rIns="68415" bIns="34208">
            <a:spAutoFit/>
          </a:bodyPr>
          <a:lstStyle>
            <a:lvl1pPr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1pPr>
            <a:lvl2pPr marL="742950" indent="-28575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2pPr>
            <a:lvl3pPr marL="11430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3pPr>
            <a:lvl4pPr marL="16002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4pPr>
            <a:lvl5pPr marL="20574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5pPr>
            <a:lvl6pPr marL="25146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6pPr>
            <a:lvl7pPr marL="29718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7pPr>
            <a:lvl8pPr marL="34290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8pPr>
            <a:lvl9pPr marL="38862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9pPr>
          </a:lstStyle>
          <a:p>
            <a:pPr algn="just" eaLnBrk="1" hangingPunct="1">
              <a:lnSpc>
                <a:spcPts val="1350"/>
              </a:lnSpc>
            </a:pPr>
            <a:r>
              <a:rPr kumimoji="0" lang="ko-KR" altLang="en-US" sz="1300">
                <a:solidFill>
                  <a:srgbClr val="000000"/>
                </a:solidFill>
                <a:latin typeface="맑은 고딕 Bold" pitchFamily="50" charset="-127"/>
                <a:ea typeface="맑은 고딕" pitchFamily="50" charset="-127"/>
              </a:rPr>
              <a:t>사용설명서</a:t>
            </a:r>
            <a:r>
              <a:rPr kumimoji="0" lang="en-US" altLang="ko-KR" sz="1300">
                <a:solidFill>
                  <a:srgbClr val="000000"/>
                </a:solidFill>
                <a:latin typeface="맑은 고딕 Bold" pitchFamily="50" charset="-127"/>
                <a:ea typeface="맑은 고딕" pitchFamily="50" charset="-127"/>
              </a:rPr>
              <a:t>User ’s Manual </a:t>
            </a:r>
          </a:p>
        </p:txBody>
      </p:sp>
      <p:graphicFrame>
        <p:nvGraphicFramePr>
          <p:cNvPr id="2050" name="Object 19"/>
          <p:cNvGraphicFramePr>
            <a:graphicFrameLocks noChangeAspect="1"/>
          </p:cNvGraphicFramePr>
          <p:nvPr/>
        </p:nvGraphicFramePr>
        <p:xfrm>
          <a:off x="9525" y="8648701"/>
          <a:ext cx="6838950" cy="509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Image" r:id="rId3" imgW="9117460" imgH="736248" progId="">
                  <p:embed/>
                </p:oleObj>
              </mc:Choice>
              <mc:Fallback>
                <p:oleObj name="Image" r:id="rId3" imgW="9117460" imgH="736248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" y="8648701"/>
                        <a:ext cx="6838950" cy="5099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66FF">
                                <a:alpha val="12157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23"/>
          <p:cNvGraphicFramePr>
            <a:graphicFrameLocks noChangeAspect="1"/>
          </p:cNvGraphicFramePr>
          <p:nvPr/>
        </p:nvGraphicFramePr>
        <p:xfrm>
          <a:off x="3935413" y="8739555"/>
          <a:ext cx="2806700" cy="351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Image" r:id="rId5" imgW="2806349" imgH="380818" progId="">
                  <p:embed/>
                </p:oleObj>
              </mc:Choice>
              <mc:Fallback>
                <p:oleObj name="Image" r:id="rId5" imgW="2806349" imgH="380818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8739555"/>
                        <a:ext cx="2806700" cy="3516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64" y="3203848"/>
            <a:ext cx="1008112" cy="94648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184" y="4616931"/>
            <a:ext cx="1080000" cy="603141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72" y="5220072"/>
            <a:ext cx="1080000" cy="603142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32" y="5796136"/>
            <a:ext cx="1080000" cy="60437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76" y="7441938"/>
            <a:ext cx="1008112" cy="946486"/>
          </a:xfrm>
          <a:prstGeom prst="rect">
            <a:avLst/>
          </a:prstGeom>
        </p:spPr>
      </p:pic>
      <p:sp>
        <p:nvSpPr>
          <p:cNvPr id="27" name="타원 26"/>
          <p:cNvSpPr/>
          <p:nvPr/>
        </p:nvSpPr>
        <p:spPr>
          <a:xfrm>
            <a:off x="1628800" y="7812384"/>
            <a:ext cx="216024" cy="21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8520" b="38225"/>
          <a:stretch>
            <a:fillRect/>
          </a:stretch>
        </p:blipFill>
        <p:spPr>
          <a:xfrm>
            <a:off x="2564904" y="7380312"/>
            <a:ext cx="605942" cy="648072"/>
          </a:xfrm>
          <a:prstGeom prst="rect">
            <a:avLst/>
          </a:prstGeom>
        </p:spPr>
      </p:pic>
      <p:sp>
        <p:nvSpPr>
          <p:cNvPr id="28" name="타원 27"/>
          <p:cNvSpPr/>
          <p:nvPr/>
        </p:nvSpPr>
        <p:spPr>
          <a:xfrm>
            <a:off x="2744944" y="7704368"/>
            <a:ext cx="180000" cy="18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476672" y="755576"/>
            <a:ext cx="30963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200" dirty="0" smtClean="0"/>
              <a:t>① </a:t>
            </a:r>
            <a:r>
              <a:rPr lang="ko-KR" altLang="en-US" sz="1200" dirty="0" smtClean="0"/>
              <a:t>모니터 전원 켜기</a:t>
            </a:r>
            <a:endParaRPr lang="en-US" altLang="ko-KR" sz="1200" dirty="0" smtClean="0"/>
          </a:p>
          <a:p>
            <a:pPr marL="342900" indent="-342900"/>
            <a:r>
              <a:rPr lang="en-US" altLang="ko-KR" sz="1200" dirty="0" smtClean="0"/>
              <a:t>     </a:t>
            </a:r>
            <a:r>
              <a:rPr lang="en-US" altLang="ko-KR" sz="900" dirty="0" smtClean="0"/>
              <a:t>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900" dirty="0" smtClean="0">
                <a:latin typeface="+mj-lt"/>
                <a:ea typeface="돋움" panose="020B0600000101010101" pitchFamily="50" charset="-127"/>
              </a:rPr>
              <a:t>모니터 후면의 전원버튼 또는 리모컨을 사용하여 모니터의 전원을 켜줍니다</a:t>
            </a:r>
            <a:r>
              <a:rPr lang="en-US" altLang="ko-KR" sz="900" dirty="0" smtClean="0">
                <a:latin typeface="+mj-lt"/>
                <a:ea typeface="돋움" panose="020B0600000101010101" pitchFamily="50" charset="-127"/>
              </a:rPr>
              <a:t>.</a:t>
            </a:r>
            <a:endParaRPr lang="ko-KR" altLang="en-US" sz="900" dirty="0">
              <a:latin typeface="+mj-lt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933056" y="683568"/>
            <a:ext cx="2700000" cy="18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7" name="Picture 9" descr="C:\Users\kimjinyoung\Desktop\download_2019-03-24_16-05-39\XBOX콘솔 사진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20688" y="3419872"/>
            <a:ext cx="331541" cy="892238"/>
          </a:xfrm>
          <a:prstGeom prst="rect">
            <a:avLst/>
          </a:prstGeom>
          <a:noFill/>
        </p:spPr>
      </p:pic>
      <p:pic>
        <p:nvPicPr>
          <p:cNvPr id="2058" name="Picture 10" descr="C:\Users\kimjinyoung\Desktop\download_2019-03-24_16-05-39\콘솔 확대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08720" y="2930062"/>
            <a:ext cx="1080120" cy="849850"/>
          </a:xfrm>
          <a:prstGeom prst="rect">
            <a:avLst/>
          </a:prstGeom>
          <a:noFill/>
        </p:spPr>
      </p:pic>
      <p:sp>
        <p:nvSpPr>
          <p:cNvPr id="45" name="타원형 설명선 44"/>
          <p:cNvSpPr/>
          <p:nvPr/>
        </p:nvSpPr>
        <p:spPr>
          <a:xfrm>
            <a:off x="986129" y="2771800"/>
            <a:ext cx="930703" cy="1224136"/>
          </a:xfrm>
          <a:prstGeom prst="wedgeEllipseCallout">
            <a:avLst>
              <a:gd name="adj1" fmla="val -66318"/>
              <a:gd name="adj2" fmla="val 43972"/>
            </a:avLst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1196752" y="3095896"/>
            <a:ext cx="540000" cy="54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620688" y="2627784"/>
            <a:ext cx="2700000" cy="18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0" y="0"/>
            <a:ext cx="6858000" cy="6115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Rectangle 64"/>
          <p:cNvSpPr>
            <a:spLocks noChangeArrowheads="1"/>
          </p:cNvSpPr>
          <p:nvPr/>
        </p:nvSpPr>
        <p:spPr bwMode="auto">
          <a:xfrm>
            <a:off x="260648" y="107504"/>
            <a:ext cx="3129370" cy="3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415" tIns="34208" rIns="68415" bIns="34208">
            <a:spAutoFit/>
          </a:bodyPr>
          <a:lstStyle>
            <a:lvl1pPr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1pPr>
            <a:lvl2pPr marL="742950" indent="-28575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2pPr>
            <a:lvl3pPr marL="11430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3pPr>
            <a:lvl4pPr marL="16002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4pPr>
            <a:lvl5pPr marL="2057400" indent="-228600" defTabSz="684213" eaLnBrk="0" hangingPunct="0"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5pPr>
            <a:lvl6pPr marL="25146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6pPr>
            <a:lvl7pPr marL="29718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7pPr>
            <a:lvl8pPr marL="34290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8pPr>
            <a:lvl9pPr marL="3886200" indent="-228600" algn="ctr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FFFFFF"/>
                </a:solidFill>
                <a:latin typeface="돋움" pitchFamily="50" charset="-127"/>
                <a:ea typeface="돋움" pitchFamily="50" charset="-127"/>
              </a:defRPr>
            </a:lvl9pPr>
          </a:lstStyle>
          <a:p>
            <a:pPr eaLnBrk="1" hangingPunct="1"/>
            <a:r>
              <a:rPr kumimoji="0" lang="ko-KR" altLang="en-US" sz="2100" dirty="0" smtClean="0">
                <a:solidFill>
                  <a:schemeClr val="tx1"/>
                </a:solidFill>
              </a:rPr>
              <a:t>가상체육 </a:t>
            </a:r>
            <a:r>
              <a:rPr kumimoji="0" lang="en-US" altLang="ko-KR" sz="2100" dirty="0" smtClean="0">
                <a:solidFill>
                  <a:schemeClr val="tx1"/>
                </a:solidFill>
              </a:rPr>
              <a:t>QUICK </a:t>
            </a:r>
            <a:r>
              <a:rPr kumimoji="0" lang="ko-KR" altLang="en-US" sz="2100" dirty="0" err="1" smtClean="0">
                <a:solidFill>
                  <a:schemeClr val="tx1"/>
                </a:solidFill>
              </a:rPr>
              <a:t>메뉴얼</a:t>
            </a:r>
            <a:r>
              <a:rPr kumimoji="0" lang="ko-KR" altLang="en-US" sz="2100" dirty="0" smtClean="0"/>
              <a:t> </a:t>
            </a:r>
            <a:endParaRPr kumimoji="0" lang="ko-KR" altLang="en-US" sz="2100" dirty="0"/>
          </a:p>
        </p:txBody>
      </p:sp>
      <p:sp>
        <p:nvSpPr>
          <p:cNvPr id="52" name="TextBox 51"/>
          <p:cNvSpPr txBox="1"/>
          <p:nvPr/>
        </p:nvSpPr>
        <p:spPr>
          <a:xfrm>
            <a:off x="3717032" y="2699792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200" dirty="0" smtClean="0"/>
              <a:t>②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가상체육 </a:t>
            </a:r>
            <a:r>
              <a:rPr lang="ko-KR" altLang="en-US" sz="1200" dirty="0" err="1" smtClean="0"/>
              <a:t>전원켜기</a:t>
            </a:r>
            <a:endParaRPr lang="en-US" altLang="ko-KR" sz="1200" dirty="0" smtClean="0"/>
          </a:p>
          <a:p>
            <a:pPr marL="342900" indent="-342900"/>
            <a:r>
              <a:rPr lang="en-US" altLang="ko-KR" sz="1200" dirty="0" smtClean="0"/>
              <a:t>     </a:t>
            </a:r>
            <a:r>
              <a:rPr lang="en-US" altLang="ko-KR" sz="900" dirty="0" smtClean="0"/>
              <a:t>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가상체육 본체의 전원 혹은 컨트롤러 전원을 눌러 전원을 켜줍니다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endParaRPr lang="ko-KR" altLang="en-US" sz="900" dirty="0">
              <a:latin typeface="+mj-lt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933056" y="4572000"/>
            <a:ext cx="2700000" cy="1872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굽은 화살표 54"/>
          <p:cNvSpPr/>
          <p:nvPr/>
        </p:nvSpPr>
        <p:spPr>
          <a:xfrm rot="10800000" flipH="1">
            <a:off x="4185144" y="5256136"/>
            <a:ext cx="540000" cy="540000"/>
          </a:xfrm>
          <a:prstGeom prst="ben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6" name="굽은 화살표 55"/>
          <p:cNvSpPr/>
          <p:nvPr/>
        </p:nvSpPr>
        <p:spPr>
          <a:xfrm rot="10800000" flipH="1">
            <a:off x="4941169" y="5868144"/>
            <a:ext cx="540000" cy="540000"/>
          </a:xfrm>
          <a:prstGeom prst="ben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6672" y="4644008"/>
            <a:ext cx="2952328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200" dirty="0" smtClean="0"/>
              <a:t>③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로딩 화면</a:t>
            </a:r>
            <a:endParaRPr lang="en-US" altLang="ko-KR" sz="1200" dirty="0" smtClean="0"/>
          </a:p>
          <a:p>
            <a:pPr marL="342900" indent="-342900"/>
            <a:r>
              <a:rPr lang="en-US" altLang="ko-KR" sz="1200" dirty="0" smtClean="0"/>
              <a:t>     </a:t>
            </a:r>
            <a:r>
              <a:rPr lang="en-US" altLang="ko-KR" sz="900" dirty="0" smtClean="0"/>
              <a:t>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전원을 켜시고 처음에 흰색 로딩화면이 출력됩니다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</a:p>
          <a:p>
            <a:pPr marL="342900" indent="-342900"/>
            <a:r>
              <a:rPr lang="en-US" altLang="ko-KR" sz="900" dirty="0" smtClean="0">
                <a:latin typeface="+mj-lt"/>
              </a:rPr>
              <a:t>      </a:t>
            </a:r>
          </a:p>
          <a:p>
            <a:pPr marL="342900" indent="-342900"/>
            <a:r>
              <a:rPr lang="en-US" altLang="ko-KR" sz="900" dirty="0" smtClean="0">
                <a:latin typeface="+mj-lt"/>
              </a:rPr>
              <a:t>       </a:t>
            </a:r>
            <a:r>
              <a:rPr lang="en-US" altLang="ko-KR" sz="900" dirty="0" smtClean="0"/>
              <a:t>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흰색 로딩화면이 지나가고 녹색 로딩 화면이 출력됩니다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r>
              <a:rPr lang="en-US" altLang="ko-KR" sz="1200" dirty="0" smtClean="0"/>
              <a:t> </a:t>
            </a:r>
          </a:p>
          <a:p>
            <a:pPr marL="342900" indent="-342900"/>
            <a:r>
              <a:rPr lang="en-US" altLang="ko-KR" sz="1200" dirty="0" smtClean="0"/>
              <a:t>     </a:t>
            </a:r>
            <a:endParaRPr lang="en-US" altLang="ko-KR" sz="900" dirty="0" smtClean="0"/>
          </a:p>
          <a:p>
            <a:pPr marL="342900" indent="-342900"/>
            <a:r>
              <a:rPr lang="en-US" altLang="ko-KR" sz="900" dirty="0" smtClean="0"/>
              <a:t>       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로딩이 완료 되면 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54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가지의 </a:t>
            </a:r>
            <a:r>
              <a:rPr lang="ko-KR" altLang="en-US" sz="9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컨텐츠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화면이 출력됩니다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endParaRPr lang="ko-KR" altLang="en-US" sz="900" dirty="0">
              <a:latin typeface="+mj-lt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 flipH="1">
            <a:off x="1556792" y="2627784"/>
            <a:ext cx="792088" cy="1872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타원 69"/>
          <p:cNvSpPr/>
          <p:nvPr/>
        </p:nvSpPr>
        <p:spPr>
          <a:xfrm rot="10586235">
            <a:off x="2608491" y="3425291"/>
            <a:ext cx="180000" cy="18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620688" y="6588224"/>
            <a:ext cx="2700000" cy="1872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3717032" y="6588224"/>
            <a:ext cx="2952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o-KR" altLang="en-US" sz="1200" dirty="0" smtClean="0"/>
              <a:t>④</a:t>
            </a:r>
            <a:r>
              <a:rPr lang="en-US" altLang="ko-KR" sz="1200" dirty="0" smtClean="0"/>
              <a:t> </a:t>
            </a:r>
            <a:r>
              <a:rPr lang="ko-KR" altLang="en-US" sz="1200" dirty="0" err="1" smtClean="0"/>
              <a:t>컨텐츠</a:t>
            </a:r>
            <a:r>
              <a:rPr lang="ko-KR" altLang="en-US" sz="1200" dirty="0" smtClean="0"/>
              <a:t> 선택 및 실행</a:t>
            </a:r>
            <a:endParaRPr lang="en-US" altLang="ko-KR" sz="1200" dirty="0" smtClean="0"/>
          </a:p>
          <a:p>
            <a:pPr marL="342900" indent="-342900"/>
            <a:r>
              <a:rPr lang="en-US" altLang="ko-KR" sz="1200" dirty="0" smtClean="0"/>
              <a:t>     </a:t>
            </a:r>
            <a:r>
              <a:rPr lang="en-US" altLang="ko-KR" sz="900" dirty="0" smtClean="0"/>
              <a:t>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9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컨텐츠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화면에서 컨트롤러를 이용해 좌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,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우로 움직여 </a:t>
            </a:r>
            <a:r>
              <a:rPr lang="ko-KR" altLang="en-US" sz="9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컨텐츠를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선택해줍니다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endParaRPr lang="en-US" altLang="ko-KR" sz="9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342900" indent="-342900"/>
            <a:r>
              <a:rPr lang="en-US" altLang="ko-KR" sz="900" dirty="0" smtClean="0">
                <a:latin typeface="+mj-lt"/>
              </a:rPr>
              <a:t>      </a:t>
            </a:r>
          </a:p>
          <a:p>
            <a:pPr marL="342900" indent="-342900"/>
            <a:r>
              <a:rPr lang="en-US" altLang="ko-KR" sz="900" dirty="0" smtClean="0">
                <a:latin typeface="+mj-lt"/>
              </a:rPr>
              <a:t>       </a:t>
            </a:r>
            <a:r>
              <a:rPr lang="en-US" altLang="ko-KR" sz="900" dirty="0" smtClean="0"/>
              <a:t>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9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컨텐츠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선택을 완료하면 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“A”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버튼을 눌러 </a:t>
            </a:r>
            <a:r>
              <a:rPr lang="ko-KR" altLang="en-US" sz="9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컨텐츠를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실행합니다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endParaRPr lang="en-US" altLang="ko-KR" sz="1200" dirty="0" smtClean="0"/>
          </a:p>
          <a:p>
            <a:pPr marL="342900" indent="-342900"/>
            <a:r>
              <a:rPr lang="en-US" altLang="ko-KR" sz="1200" dirty="0" smtClean="0"/>
              <a:t>     </a:t>
            </a:r>
            <a:endParaRPr lang="en-US" altLang="ko-KR" sz="900" dirty="0" smtClean="0"/>
          </a:p>
          <a:p>
            <a:pPr marL="342900" indent="-342900"/>
            <a:r>
              <a:rPr lang="en-US" altLang="ko-KR" sz="900" dirty="0" smtClean="0"/>
              <a:t>       •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9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컨텐츠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실행 후 나오는 설명에 따라 손 동작을 하시고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9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컨텐츠를</a:t>
            </a:r>
            <a:r>
              <a:rPr lang="ko-KR" altLang="en-US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사용하면 됩니다</a:t>
            </a:r>
            <a:r>
              <a:rPr lang="en-US" altLang="ko-KR" sz="9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.</a:t>
            </a:r>
            <a:endParaRPr lang="ko-KR" altLang="en-US" sz="900" dirty="0">
              <a:latin typeface="+mj-lt"/>
            </a:endParaRPr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76" y="6660232"/>
            <a:ext cx="1080000" cy="604370"/>
          </a:xfrm>
          <a:prstGeom prst="rect">
            <a:avLst/>
          </a:prstGeom>
        </p:spPr>
      </p:pic>
      <p:sp>
        <p:nvSpPr>
          <p:cNvPr id="77" name="타원형 설명선 76"/>
          <p:cNvSpPr/>
          <p:nvPr/>
        </p:nvSpPr>
        <p:spPr>
          <a:xfrm>
            <a:off x="2420888" y="7380312"/>
            <a:ext cx="792088" cy="864096"/>
          </a:xfrm>
          <a:prstGeom prst="wedgeEllipseCallout">
            <a:avLst>
              <a:gd name="adj1" fmla="val -81565"/>
              <a:gd name="adj2" fmla="val 2708"/>
            </a:avLst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/>
          <p:cNvSpPr/>
          <p:nvPr/>
        </p:nvSpPr>
        <p:spPr>
          <a:xfrm>
            <a:off x="0" y="8532440"/>
            <a:ext cx="6858000" cy="6115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9" name="그림 92" descr="CI_2014_800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1639" y="8777076"/>
            <a:ext cx="1227137" cy="19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TextBox 93"/>
          <p:cNvSpPr txBox="1">
            <a:spLocks noChangeArrowheads="1"/>
          </p:cNvSpPr>
          <p:nvPr/>
        </p:nvSpPr>
        <p:spPr bwMode="auto">
          <a:xfrm>
            <a:off x="3898796" y="8728719"/>
            <a:ext cx="29145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defTabSz="684213"/>
            <a:r>
              <a:rPr lang="ko-KR" altLang="en-US" sz="700" dirty="0">
                <a:latin typeface="맑은 고딕" pitchFamily="50" charset="-127"/>
                <a:ea typeface="맑은 고딕" pitchFamily="50" charset="-127"/>
              </a:rPr>
              <a:t>서울시 금천구 </a:t>
            </a:r>
            <a:r>
              <a:rPr lang="ko-KR" altLang="en-US" sz="700" dirty="0" err="1">
                <a:latin typeface="맑은 고딕" pitchFamily="50" charset="-127"/>
                <a:ea typeface="맑은 고딕" pitchFamily="50" charset="-127"/>
              </a:rPr>
              <a:t>벚꽃로</a:t>
            </a:r>
            <a:r>
              <a:rPr lang="ko-KR" altLang="en-US" sz="7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700" dirty="0">
                <a:latin typeface="맑은 고딕" pitchFamily="50" charset="-127"/>
                <a:ea typeface="맑은 고딕" pitchFamily="50" charset="-127"/>
              </a:rPr>
              <a:t>234, 403</a:t>
            </a:r>
            <a:r>
              <a:rPr lang="ko-KR" altLang="en-US" sz="700" dirty="0">
                <a:latin typeface="맑은 고딕" pitchFamily="50" charset="-127"/>
                <a:ea typeface="맑은 고딕" pitchFamily="50" charset="-127"/>
              </a:rPr>
              <a:t>호 </a:t>
            </a:r>
            <a:r>
              <a:rPr lang="en-US" altLang="ko-KR" sz="7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700" dirty="0">
                <a:latin typeface="맑은 고딕" pitchFamily="50" charset="-127"/>
                <a:ea typeface="맑은 고딕" pitchFamily="50" charset="-127"/>
              </a:rPr>
              <a:t>가산동</a:t>
            </a:r>
            <a:r>
              <a:rPr lang="en-US" altLang="ko-KR" sz="7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700" dirty="0" err="1">
                <a:latin typeface="맑은 고딕" pitchFamily="50" charset="-127"/>
                <a:ea typeface="맑은 고딕" pitchFamily="50" charset="-127"/>
              </a:rPr>
              <a:t>에이스하이엔드타워</a:t>
            </a:r>
            <a:r>
              <a:rPr lang="ko-KR" altLang="en-US" sz="7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700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700" dirty="0">
                <a:latin typeface="맑은 고딕" pitchFamily="50" charset="-127"/>
                <a:ea typeface="맑은 고딕" pitchFamily="50" charset="-127"/>
              </a:rPr>
              <a:t>차</a:t>
            </a:r>
            <a:r>
              <a:rPr lang="en-US" altLang="ko-KR" sz="7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l" defTabSz="684213"/>
            <a:r>
              <a:rPr lang="en-US" altLang="ko-KR" sz="700" dirty="0">
                <a:latin typeface="맑은 고딕" pitchFamily="50" charset="-127"/>
                <a:ea typeface="맑은 고딕" pitchFamily="50" charset="-127"/>
              </a:rPr>
              <a:t>TEL. 02)6299-5151(</a:t>
            </a:r>
            <a:r>
              <a:rPr lang="ko-KR" altLang="en-US" sz="700" dirty="0">
                <a:latin typeface="맑은 고딕" pitchFamily="50" charset="-127"/>
                <a:ea typeface="맑은 고딕" pitchFamily="50" charset="-127"/>
              </a:rPr>
              <a:t>代</a:t>
            </a:r>
            <a:r>
              <a:rPr lang="en-US" altLang="ko-KR" sz="700" dirty="0">
                <a:latin typeface="맑은 고딕" pitchFamily="50" charset="-127"/>
                <a:ea typeface="맑은 고딕" pitchFamily="50" charset="-127"/>
              </a:rPr>
              <a:t>)   FAX. 02)6299-5158</a:t>
            </a:r>
            <a:endParaRPr lang="ko-KR" altLang="en-US" sz="7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TextBox 93"/>
          <p:cNvSpPr txBox="1">
            <a:spLocks noChangeArrowheads="1"/>
          </p:cNvSpPr>
          <p:nvPr/>
        </p:nvSpPr>
        <p:spPr bwMode="auto">
          <a:xfrm>
            <a:off x="2530475" y="8727254"/>
            <a:ext cx="13901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defTabSz="684213"/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컴버스테크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 flipH="1">
            <a:off x="4869160" y="683568"/>
            <a:ext cx="792088" cy="1872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3" name="Picture 15" descr="C:\Users\김진영\Desktop\가상체육 모니터 사진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13" y="1331640"/>
            <a:ext cx="1139591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김진영\Desktop\리모컨 사진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4" y="755577"/>
            <a:ext cx="86970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타원 1"/>
          <p:cNvSpPr/>
          <p:nvPr/>
        </p:nvSpPr>
        <p:spPr>
          <a:xfrm>
            <a:off x="5661264" y="161968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>
          <a:xfrm>
            <a:off x="4260255" y="781442"/>
            <a:ext cx="162031" cy="1439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66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TM10237562[[fn=발전 테마]]</Template>
  <TotalTime>271</TotalTime>
  <Words>152</Words>
  <Application>Microsoft Office PowerPoint</Application>
  <PresentationFormat>화면 슬라이드 쇼(4:3)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Office 테마</vt:lpstr>
      <vt:lpstr>Image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김진영</dc:creator>
  <cp:lastModifiedBy>김진영</cp:lastModifiedBy>
  <cp:revision>29</cp:revision>
  <cp:lastPrinted>2019-07-07T23:38:09Z</cp:lastPrinted>
  <dcterms:created xsi:type="dcterms:W3CDTF">2019-03-22T01:00:59Z</dcterms:created>
  <dcterms:modified xsi:type="dcterms:W3CDTF">2019-07-07T23:48:09Z</dcterms:modified>
</cp:coreProperties>
</file>